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00CCFF"/>
    <a:srgbClr val="9933FF"/>
    <a:srgbClr val="000099"/>
    <a:srgbClr val="0099FF"/>
    <a:srgbClr val="FF9900"/>
    <a:srgbClr val="007635"/>
    <a:srgbClr val="0033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604A-A0DF-44C0-AE0F-B336F565FC37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D585-99B8-4459-9F09-8189A4F48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604A-A0DF-44C0-AE0F-B336F565FC37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D585-99B8-4459-9F09-8189A4F48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604A-A0DF-44C0-AE0F-B336F565FC37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D585-99B8-4459-9F09-8189A4F48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604A-A0DF-44C0-AE0F-B336F565FC37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D585-99B8-4459-9F09-8189A4F48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604A-A0DF-44C0-AE0F-B336F565FC37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D585-99B8-4459-9F09-8189A4F48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604A-A0DF-44C0-AE0F-B336F565FC37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D585-99B8-4459-9F09-8189A4F48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604A-A0DF-44C0-AE0F-B336F565FC37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D585-99B8-4459-9F09-8189A4F48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604A-A0DF-44C0-AE0F-B336F565FC37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D585-99B8-4459-9F09-8189A4F48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604A-A0DF-44C0-AE0F-B336F565FC37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D585-99B8-4459-9F09-8189A4F48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604A-A0DF-44C0-AE0F-B336F565FC37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D585-99B8-4459-9F09-8189A4F48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6604A-A0DF-44C0-AE0F-B336F565FC37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D585-99B8-4459-9F09-8189A4F48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6604A-A0DF-44C0-AE0F-B336F565FC37}" type="datetimeFigureOut">
              <a:rPr lang="ru-RU" smtClean="0"/>
              <a:pPr/>
              <a:t>18.04.2020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0D585-99B8-4459-9F09-8189A4F48E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928670"/>
            <a:ext cx="7772400" cy="7143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3399"/>
                </a:solidFill>
              </a:rPr>
              <a:t>"Пчёлки </a:t>
            </a:r>
            <a:r>
              <a:rPr lang="ru-RU" dirty="0">
                <a:solidFill>
                  <a:srgbClr val="FF3399"/>
                </a:solidFill>
              </a:rPr>
              <a:t>"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00702"/>
            <a:ext cx="6400800" cy="714380"/>
          </a:xfrm>
        </p:spPr>
        <p:txBody>
          <a:bodyPr/>
          <a:lstStyle/>
          <a:p>
            <a:r>
              <a:rPr lang="ru-RU" dirty="0" smtClean="0">
                <a:solidFill>
                  <a:srgbClr val="0000FF"/>
                </a:solidFill>
              </a:rPr>
              <a:t>Рекомендации для родителей.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5" name="Рисунок 4" descr="https://i.pinimg.com/736x/e6/d0/9d/e6d09d666a833e9f3cb3297709ab3f4c--ivana-clipart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08" y="928670"/>
            <a:ext cx="500066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 flipH="1">
            <a:off x="357158" y="131840"/>
            <a:ext cx="435768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Можно организовать тематические домашние вечеринки, подготовить сценарий, костюмы, декорации, конкурсы, призы. Также, можно устроить семейный просмотр фильма, предварительно проведя инсценировку посещения домашнего кинотеатра с продажей и покупкой билетов соков, попкорна.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CC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5000628" y="2393430"/>
            <a:ext cx="378621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Не изолируйте ребенка от общества. Поддерживайте контакт с друзьями и близкими. Ребенок может общаться с друзьями и близкими, которых вы не можете посетить лично, используя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CC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видеочаты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28596" y="4286256"/>
            <a:ext cx="45720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Некоторое время можно уделить просмотру мультфильмов и развивающих и познавательных видео на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CC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YouTube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канале.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CC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 flipH="1">
            <a:off x="500034" y="285728"/>
            <a:ext cx="33575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CC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не забывайте про тихий час.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CC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s://izhevsk.ru/forums/icons/forum_pictures/011291/thm/11291079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2094" y="993614"/>
            <a:ext cx="3857624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42844" y="5572140"/>
            <a:ext cx="8786874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Надеюсь, что эта информация будет для Вас полезной. Будьте здоровы!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https://www.stihi.ru/pics/2020/01/05/5954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422242"/>
            <a:ext cx="364333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142852"/>
            <a:ext cx="364333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cap="none" normalizeH="0" baseline="0" dirty="0" smtClean="0">
                <a:ln>
                  <a:noFill/>
                </a:ln>
                <a:solidFill>
                  <a:srgbClr val="4D02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Сейчас, во время карантина и самоизоляции, многие родители остались дома с детьми на продолжительное время. Возникает вопрос:  «Как организовать деятельность ребенка в течение дня? »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cap="none" normalizeH="0" baseline="0" dirty="0" smtClean="0">
                <a:ln>
                  <a:noFill/>
                </a:ln>
                <a:solidFill>
                  <a:srgbClr val="4D02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День должен начинаться с гигиенических процедур, утренней гимнастики, завтрака. В течение дня родители (или другие взрослые, которые будут находиться с ребенком дома) должны организовать учебную, игровую, самостоятельную деятельность ребенка.</a:t>
            </a:r>
            <a:endParaRPr kumimoji="0" lang="ru-RU" sz="2000" b="0" i="0" cap="none" normalizeH="0" baseline="0" dirty="0" smtClean="0">
              <a:ln>
                <a:noFill/>
              </a:ln>
              <a:solidFill>
                <a:srgbClr val="4D02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https://viboronline.ru/wp-content/uploads/2019/03/hello_html_m71041ab4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7620" y="1340768"/>
            <a:ext cx="5231849" cy="40005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 flipV="1">
            <a:off x="4000496" y="4071942"/>
            <a:ext cx="3643338" cy="1428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 flipV="1">
            <a:off x="4357685" y="3571874"/>
            <a:ext cx="117155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76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Игровая деятельность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7635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635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 Игра всегда привлекает ребенка. Она является ведущей деятельностью в дошкольном детстве. Игровая деятельность способствует развитию у ребенка навыков, умений, необходимых для самообслуживания и оказания помощи взрослым. В сюжетно-ролевых играх ребенок воспроизводит и моделирует уборку, стирку, прием пищи, одевание и раздевание на примере куклы или другой игрушки.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https://img.labirint.ru/rcimg/5945f17cfd9ebe9c212ab43c243dd8ea/1920x1080/comments_pic/1651/0_87bb32a76861f5e8d725f88155660f1f_1482118268.jpg?148211840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25543" y="2204864"/>
            <a:ext cx="571504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H="1" flipV="1">
            <a:off x="8686799" y="6126163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Трудовая деятельность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99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У детей есть желание самостоятельно выполнять некоторые трудовые поручения — мыть посуду, накрывать на стол, убирать, подметать. Поэтому ребенку следует давать посильные трудовые поручения,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оторые будут способствовать становлению его личности, формированию объективной самооценки и самоутверждению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://4.bp.blogspot.com/-RU9xCigf9AY/Vp6IA3vSgAI/AAAAAAAAALM/udYbIpTqu2k/s1600/kidgames58.pn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21637" y="2420888"/>
            <a:ext cx="5500726" cy="4214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0694" y="4214818"/>
            <a:ext cx="2428893" cy="85725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flipV="1">
            <a:off x="6143636" y="4429132"/>
            <a:ext cx="1143008" cy="303233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 flipH="1">
            <a:off x="0" y="0"/>
            <a:ext cx="4786314" cy="307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Художественно-продуктивная деятельность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CC33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Рисование, лепка, аппликация, конструирование — это то, что, ребенку нравится делать больше всего после игры. В этих видах художественно-продуктивной деятельности ребёнок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имеет возможность воплотить свои замыслы и реализовать творческие способности, независимо от взрослого.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s://ds04.infourok.ru/uploads/ex/0afc/0001dfbb-bb8b1086/img15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8" y="214290"/>
            <a:ext cx="321467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s://fsd.kopilkaurokov.ru/uploads/user_file_5729482e8ce8c/img_user_file_5729482e8ce8c_18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857496"/>
            <a:ext cx="4143372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s://myslide.ru/documents_3/904c0bbd685ed86a52345f27e0920546/img15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3357562"/>
            <a:ext cx="428628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1203516" flipV="1">
            <a:off x="2980284" y="2894989"/>
            <a:ext cx="3214710" cy="22860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3429000"/>
            <a:ext cx="1285884" cy="12858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28596" y="214290"/>
            <a:ext cx="821537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Обратите внимание!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Важно, чтобы родители контролировали пребывание ребенка перед компьютером или планшетом. Нужно организовать пребывание на свежем воздухе (в условиях карантина это возможно на балконе, обязательно частое проветривание помещения, в котором ребенок проводит время.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99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s://im0-tub-ru.yandex.net/i?id=6d1adba03c0a616fe2991222d8813ec2&amp;n=1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143116"/>
            <a:ext cx="4929222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90" y="3143248"/>
            <a:ext cx="321471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8" y="2786058"/>
            <a:ext cx="2500330" cy="204311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4000496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CC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Ребенку также будет полезно послушать сказку, рассказ, выучить стихотворение, пересказать прочитанное произведение. Это можно сделать с помощью вопросов, рисунков. Интересная форма работы – это составление сказки, возможно ее героями будут нереальные фантастические создания и пусть ребенок дает волю своим фантазиям, а взрослый записывает сказку и собирает в семейную копилку. Возможно,  это войдет в добрую традицию в вашей семье, и таких произведений будет еще много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CC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CC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s://mcb-sarapul.udm.muzkult.ru/media/2020/02/25/1250533077/avr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9058" y="1428736"/>
            <a:ext cx="5024439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3240" y="3071810"/>
            <a:ext cx="2257412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3071810"/>
            <a:ext cx="1571636" cy="150019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27860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99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Сейчас есть много интересных настольных игр, которые развивают логическое мышление, память, внимание — и это тоже будет интересным времяпрепровождением, для вас и ваших детей.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s://www.2do2go.ru/uploads/f2412ab3cdf6e552d73258977b5d6a74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3240" y="2071678"/>
            <a:ext cx="5715040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00430" y="4000504"/>
            <a:ext cx="3257544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3857628"/>
            <a:ext cx="1614470" cy="97154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00034" y="500042"/>
            <a:ext cx="77153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9933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Еще одним не менее интересным занятием для ребенка будет исследовательская деятельность. Можно с ребенком провести различные опыты, ознакомиться со свойствами некоторых материалов.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9933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s://www.toybytoy.com/file/0028/9509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1538" y="1928802"/>
            <a:ext cx="693421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37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"Пчёлки "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</dc:creator>
  <cp:lastModifiedBy>Пользователь</cp:lastModifiedBy>
  <cp:revision>13</cp:revision>
  <dcterms:created xsi:type="dcterms:W3CDTF">2020-04-17T09:19:15Z</dcterms:created>
  <dcterms:modified xsi:type="dcterms:W3CDTF">2020-04-18T02:33:33Z</dcterms:modified>
</cp:coreProperties>
</file>